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9F27-7D9E-4D38-91B4-AB09F1D99CD3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9C04-55EE-4DDB-BC99-DBA8E2851F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1.jp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А1 Найдите сумму -18 и -25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932040" y="1772816"/>
            <a:ext cx="2962672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1) 43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-43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7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-7 </a:t>
            </a:r>
          </a:p>
        </p:txBody>
      </p:sp>
      <p:pic>
        <p:nvPicPr>
          <p:cNvPr id="11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9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2" name="TIMER"/>
          <p:cNvSpPr/>
          <p:nvPr/>
        </p:nvSpPr>
        <p:spPr>
          <a:xfrm>
            <a:off x="7020272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3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4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А2 Вычислите: 23+(-47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1700808"/>
            <a:ext cx="267464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1) 70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-70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24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-24</a:t>
            </a:r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092280" y="5013176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r>
              <a:rPr lang="ru-RU" dirty="0"/>
              <a:t>А3 Вычислите:-5,1+6,7.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8104" y="1628800"/>
            <a:ext cx="2602632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1) 11,8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1,6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)-11,8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-1,6</a:t>
            </a:r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6948264" y="4221088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А4 Найдите разность 24 и 51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1412776"/>
            <a:ext cx="2386608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1) 75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-27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3)27            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-75</a:t>
            </a:r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6309360" y="4608286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А5 Вычислите: 34-(-29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1484784"/>
            <a:ext cx="2530624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1) 63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-63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5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-5</a:t>
            </a:r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6635750" y="4630057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А6 Вычислите:-17 -24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1556792"/>
            <a:ext cx="2314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1) 7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-7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41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-41</a:t>
            </a:r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092280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А7 Найдите разность -0,4 и - </a:t>
            </a: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8028384" y="404664"/>
          <a:ext cx="33202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4" imgW="139680" imgH="393480" progId="Equation.3">
                  <p:embed/>
                </p:oleObj>
              </mc:Choice>
              <mc:Fallback>
                <p:oleObj name="Формула" r:id="rId4" imgW="139680" imgH="39348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404664"/>
                        <a:ext cx="332024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12160" y="1916832"/>
          <a:ext cx="504056" cy="86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6" imgW="228501" imgH="393529" progId="Equation.3">
                  <p:embed/>
                </p:oleObj>
              </mc:Choice>
              <mc:Fallback>
                <p:oleObj name="Формула" r:id="rId6" imgW="228501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916832"/>
                        <a:ext cx="504056" cy="861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983288" y="3068638"/>
          <a:ext cx="6683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8" imgW="330120" imgH="393480" progId="Equation.3">
                  <p:embed/>
                </p:oleObj>
              </mc:Choice>
              <mc:Fallback>
                <p:oleObj name="Формула" r:id="rId8" imgW="330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3068638"/>
                        <a:ext cx="66833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004048" y="2132856"/>
            <a:ext cx="1115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1) -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292080" y="2852936"/>
            <a:ext cx="755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2)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4008" y="4077072"/>
            <a:ext cx="3024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3) 41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4) -41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6874594" y="4947983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00:40</a:t>
            </a:r>
            <a:endParaRPr lang="ru-RU" sz="3200" b="1" dirty="0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А8 Вычислите: -27+ </a:t>
            </a: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855090"/>
              </p:ext>
            </p:extLst>
          </p:nvPr>
        </p:nvGraphicFramePr>
        <p:xfrm>
          <a:off x="6943711" y="404664"/>
          <a:ext cx="1087016" cy="80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Формула" r:id="rId4" imgW="342720" imgH="253800" progId="Equation.3">
                  <p:embed/>
                </p:oleObj>
              </mc:Choice>
              <mc:Fallback>
                <p:oleObj name="Формула" r:id="rId4" imgW="342720" imgH="253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11" y="404664"/>
                        <a:ext cx="1087016" cy="805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80112" y="2132856"/>
            <a:ext cx="2682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3200" dirty="0" smtClean="0"/>
              <a:t>-</a:t>
            </a:r>
            <a:r>
              <a:rPr lang="ru-RU" sz="3200" dirty="0"/>
              <a:t>88        </a:t>
            </a:r>
            <a:endParaRPr lang="ru-RU" sz="3200" dirty="0" smtClean="0"/>
          </a:p>
          <a:p>
            <a:pPr marL="514350" indent="-514350">
              <a:buAutoNum type="arabicParenR"/>
            </a:pPr>
            <a:r>
              <a:rPr lang="ru-RU" sz="3200" dirty="0" smtClean="0"/>
              <a:t>88        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34        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-34</a:t>
            </a:r>
            <a:endParaRPr lang="ru-RU" sz="3200" dirty="0"/>
          </a:p>
        </p:txBody>
      </p:sp>
      <p:pic>
        <p:nvPicPr>
          <p:cNvPr id="9" name="pic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6693469" y="51816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a0d00ef-f1bd-4251-a1bc-aa5e01aa25c4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9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66e3e4a6-3529-4ab2-815c-ecc2c29512cb.jpg"/>
  <p:tag name="ARS_RESPONSETIMER" val="00:30"/>
  <p:tag name="ARS_CHOICE_CORRECTANSWER" val="2"/>
  <p:tag name="ARS_CHOICE_SCORERIGH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778da31b-9811-49b0-b741-a313c0b88206.jpg"/>
  <p:tag name="ARS_RESPONSETIMER" val="00:30"/>
  <p:tag name="ARS_CHOICE_CORRECTANSW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70d2cd99-491d-4b43-8645-244d19222af8.jpg"/>
  <p:tag name="ARS_RESPONSETIMER" val="00:30"/>
  <p:tag name="ARS_CHOICE_CORRECTANSW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bc003d17-7fff-496e-90ef-528c47cac5d0.jpg"/>
  <p:tag name="ARS_RESPONSETIMER" val="00:30"/>
  <p:tag name="ARS_CHOICE_CORRECTANSW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b963e320-e27b-4612-ad29-fc7c31fc0ba7.jpg"/>
  <p:tag name="ARS_RESPONSETIMER" val="00:30"/>
  <p:tag name="ARS_CHOICE_CORRECTANSW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f9cee4ca-2e69-4bf4-988e-03fdd3178451.jpg"/>
  <p:tag name="ARS_RESPONSETIMER" val="00:30"/>
  <p:tag name="ARS_CHOICE_CORRECTANSW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90c7e2ac-d91d-495f-8ed1-a336ed536a4a.jpg"/>
  <p:tag name="ARS_RESPONSETIMER" val="00:40"/>
  <p:tag name="ARS_CHOICE_CORRECTANSW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5bacd68d-e275-4ff7-a9a2-d902d4386309.jpg"/>
  <p:tag name="ARS_RESPONSETIMER" val="00:30"/>
  <p:tag name="ARS_CHOICE_CORRECTANSWER" val="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220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А1 Найдите сумму -18 и -25.</vt:lpstr>
      <vt:lpstr>А2 Вычислите: 23+(-47).</vt:lpstr>
      <vt:lpstr>А3 Вычислите:-5,1+6,7.</vt:lpstr>
      <vt:lpstr>А4 Найдите разность 24 и 51.</vt:lpstr>
      <vt:lpstr>А5 Вычислите: 34-(-29).</vt:lpstr>
      <vt:lpstr>А6 Вычислите:-17 -24.</vt:lpstr>
      <vt:lpstr>А7 Найдите разность -0,4 и - </vt:lpstr>
      <vt:lpstr>А8 Вычислите: -27+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 Найдите сумму -18 и -25.</dc:title>
  <dc:creator>Ученик 3</dc:creator>
  <cp:lastModifiedBy>Viewstar</cp:lastModifiedBy>
  <cp:revision>4</cp:revision>
  <dcterms:created xsi:type="dcterms:W3CDTF">2014-01-28T17:05:10Z</dcterms:created>
  <dcterms:modified xsi:type="dcterms:W3CDTF">2014-01-29T06:15:39Z</dcterms:modified>
</cp:coreProperties>
</file>